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Average"/>
      <p:regular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Average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6369e6877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6369e6877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6369e68776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6369e68776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369e6877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369e6877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6369e68776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6369e68776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f87997393_0_15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1f87997393_0_1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6369e6877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6369e6877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6369e6877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6369e6877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6369e6877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6369e6877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6369e6877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6369e6877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6369e6877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6369e6877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6369e6877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6369e6877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UT Monitor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Team #4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Run</a:t>
            </a:r>
            <a:r>
              <a:rPr lang="en-GB"/>
              <a:t>NUnit</a:t>
            </a:r>
            <a:endParaRPr/>
          </a:p>
        </p:txBody>
      </p:sp>
      <p:sp>
        <p:nvSpPr>
          <p:cNvPr id="296" name="Google Shape;296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 takes input of test case file location, project location and projectName as input. It will perform the following function :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Copy the project DLL to test folder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Open Nunit console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Execute testcase DLL in console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XMLParse</a:t>
            </a:r>
            <a:endParaRPr/>
          </a:p>
        </p:txBody>
      </p:sp>
      <p:sp>
        <p:nvSpPr>
          <p:cNvPr id="302" name="Google Shape;302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 takes input of test case result location as input and read the given file to create Dictionary for sending the data back to the UI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Invoker</a:t>
            </a:r>
            <a:endParaRPr/>
          </a:p>
        </p:txBody>
      </p:sp>
      <p:sp>
        <p:nvSpPr>
          <p:cNvPr id="308" name="Google Shape;308;p2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 is Delegate </a:t>
            </a:r>
            <a:r>
              <a:rPr lang="en-GB">
                <a:solidFill>
                  <a:srgbClr val="FFFFFF"/>
                </a:solidFill>
              </a:rPr>
              <a:t>definition class which is used for sending the data from backend to the UI Asynchronously. It sends the data from backend to UI for output. </a:t>
            </a:r>
            <a:r>
              <a:rPr lang="en-GB">
                <a:solidFill>
                  <a:srgbClr val="FFFFFF"/>
                </a:solidFill>
              </a:rPr>
              <a:t> 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 is used to send exception detail to the user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Sending TestResult data to User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Sending source control List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Sample Output</a:t>
            </a:r>
            <a:endParaRPr/>
          </a:p>
        </p:txBody>
      </p:sp>
      <p:pic>
        <p:nvPicPr>
          <p:cNvPr id="314" name="Google Shape;31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213" y="945563"/>
            <a:ext cx="2695575" cy="368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1045" y="945575"/>
            <a:ext cx="3158900" cy="268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29"/>
          <p:cNvPicPr preferRelativeResize="0"/>
          <p:nvPr/>
        </p:nvPicPr>
        <p:blipFill rotWithShape="1">
          <a:blip r:embed="rId5">
            <a:alphaModFix/>
          </a:blip>
          <a:srcRect b="39890" l="40759" r="39926" t="41024"/>
          <a:stretch/>
        </p:blipFill>
        <p:spPr>
          <a:xfrm>
            <a:off x="6966119" y="3630924"/>
            <a:ext cx="2007774" cy="1115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9"/>
          <p:cNvPicPr preferRelativeResize="0"/>
          <p:nvPr/>
        </p:nvPicPr>
        <p:blipFill rotWithShape="1">
          <a:blip r:embed="rId6">
            <a:alphaModFix/>
          </a:blip>
          <a:srcRect b="37344" l="39328" r="37378" t="39117"/>
          <a:stretch/>
        </p:blipFill>
        <p:spPr>
          <a:xfrm>
            <a:off x="4016375" y="3667375"/>
            <a:ext cx="2398976" cy="136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Flow</a:t>
            </a:r>
            <a:endParaRPr/>
          </a:p>
        </p:txBody>
      </p:sp>
      <p:sp>
        <p:nvSpPr>
          <p:cNvPr id="323" name="Google Shape;323;p30"/>
          <p:cNvSpPr txBox="1"/>
          <p:nvPr/>
        </p:nvSpPr>
        <p:spPr>
          <a:xfrm>
            <a:off x="1354533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UI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4" name="Google Shape;324;p30"/>
          <p:cNvSpPr txBox="1"/>
          <p:nvPr/>
        </p:nvSpPr>
        <p:spPr>
          <a:xfrm>
            <a:off x="1135611" y="3169400"/>
            <a:ext cx="11667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Takes Input of Source Control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30"/>
          <p:cNvSpPr txBox="1"/>
          <p:nvPr/>
        </p:nvSpPr>
        <p:spPr>
          <a:xfrm>
            <a:off x="2216900" y="1900925"/>
            <a:ext cx="7776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FileWatcher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30"/>
          <p:cNvSpPr txBox="1"/>
          <p:nvPr/>
        </p:nvSpPr>
        <p:spPr>
          <a:xfrm>
            <a:off x="2308125" y="3169400"/>
            <a:ext cx="1136400" cy="58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Run FileWatcher for given Source </a:t>
            </a: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Control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7" name="Google Shape;327;p30"/>
          <p:cNvSpPr txBox="1"/>
          <p:nvPr/>
        </p:nvSpPr>
        <p:spPr>
          <a:xfrm>
            <a:off x="3550435" y="19009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Driver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30"/>
          <p:cNvSpPr txBox="1"/>
          <p:nvPr/>
        </p:nvSpPr>
        <p:spPr>
          <a:xfrm>
            <a:off x="3434479" y="316940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Takes flow to all class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30"/>
          <p:cNvSpPr txBox="1"/>
          <p:nvPr/>
        </p:nvSpPr>
        <p:spPr>
          <a:xfrm>
            <a:off x="4402600" y="1900925"/>
            <a:ext cx="7776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NUnitFinder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0" name="Google Shape;330;p30"/>
          <p:cNvSpPr txBox="1"/>
          <p:nvPr/>
        </p:nvSpPr>
        <p:spPr>
          <a:xfrm>
            <a:off x="4572659" y="316940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Find Nunit TestCase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30"/>
          <p:cNvSpPr txBox="1"/>
          <p:nvPr/>
        </p:nvSpPr>
        <p:spPr>
          <a:xfrm>
            <a:off x="5490901" y="1900925"/>
            <a:ext cx="7776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RunNUnit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30"/>
          <p:cNvSpPr txBox="1"/>
          <p:nvPr/>
        </p:nvSpPr>
        <p:spPr>
          <a:xfrm>
            <a:off x="5711135" y="316940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Execute NUnit TestCase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3" name="Google Shape;333;p30"/>
          <p:cNvSpPr txBox="1"/>
          <p:nvPr/>
        </p:nvSpPr>
        <p:spPr>
          <a:xfrm>
            <a:off x="6582828" y="1900925"/>
            <a:ext cx="7776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XMLParser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" name="Google Shape;334;p30"/>
          <p:cNvSpPr txBox="1"/>
          <p:nvPr/>
        </p:nvSpPr>
        <p:spPr>
          <a:xfrm>
            <a:off x="6837184" y="332180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Read and parse XML result file to Dictionary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5" name="Google Shape;335;p30"/>
          <p:cNvCxnSpPr/>
          <p:nvPr/>
        </p:nvCxnSpPr>
        <p:spPr>
          <a:xfrm>
            <a:off x="1761628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6" name="Google Shape;336;p30"/>
          <p:cNvSpPr/>
          <p:nvPr/>
        </p:nvSpPr>
        <p:spPr>
          <a:xfrm flipH="1">
            <a:off x="1228048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37" name="Google Shape;337;p30"/>
          <p:cNvSpPr/>
          <p:nvPr/>
        </p:nvSpPr>
        <p:spPr>
          <a:xfrm>
            <a:off x="1227675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38" name="Google Shape;338;p30"/>
          <p:cNvCxnSpPr/>
          <p:nvPr/>
        </p:nvCxnSpPr>
        <p:spPr>
          <a:xfrm>
            <a:off x="285528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9" name="Google Shape;339;p30"/>
          <p:cNvSpPr/>
          <p:nvPr/>
        </p:nvSpPr>
        <p:spPr>
          <a:xfrm flipH="1">
            <a:off x="2321705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0" name="Google Shape;340;p30"/>
          <p:cNvSpPr/>
          <p:nvPr/>
        </p:nvSpPr>
        <p:spPr>
          <a:xfrm>
            <a:off x="2321332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41" name="Google Shape;341;p30"/>
          <p:cNvCxnSpPr/>
          <p:nvPr/>
        </p:nvCxnSpPr>
        <p:spPr>
          <a:xfrm>
            <a:off x="3949490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2" name="Google Shape;342;p30"/>
          <p:cNvSpPr/>
          <p:nvPr/>
        </p:nvSpPr>
        <p:spPr>
          <a:xfrm flipH="1">
            <a:off x="3415911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3" name="Google Shape;343;p30"/>
          <p:cNvSpPr/>
          <p:nvPr/>
        </p:nvSpPr>
        <p:spPr>
          <a:xfrm>
            <a:off x="3415538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44" name="Google Shape;344;p30"/>
          <p:cNvCxnSpPr/>
          <p:nvPr/>
        </p:nvCxnSpPr>
        <p:spPr>
          <a:xfrm>
            <a:off x="5041054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5" name="Google Shape;345;p30"/>
          <p:cNvSpPr/>
          <p:nvPr/>
        </p:nvSpPr>
        <p:spPr>
          <a:xfrm flipH="1">
            <a:off x="4507474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6" name="Google Shape;346;p30"/>
          <p:cNvSpPr/>
          <p:nvPr/>
        </p:nvSpPr>
        <p:spPr>
          <a:xfrm>
            <a:off x="4507101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47" name="Google Shape;347;p30"/>
          <p:cNvCxnSpPr/>
          <p:nvPr/>
        </p:nvCxnSpPr>
        <p:spPr>
          <a:xfrm>
            <a:off x="6129352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8" name="Google Shape;348;p30"/>
          <p:cNvSpPr/>
          <p:nvPr/>
        </p:nvSpPr>
        <p:spPr>
          <a:xfrm flipH="1">
            <a:off x="5595772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49" name="Google Shape;349;p30"/>
          <p:cNvSpPr/>
          <p:nvPr/>
        </p:nvSpPr>
        <p:spPr>
          <a:xfrm>
            <a:off x="559540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50" name="Google Shape;350;p30"/>
          <p:cNvCxnSpPr/>
          <p:nvPr/>
        </p:nvCxnSpPr>
        <p:spPr>
          <a:xfrm>
            <a:off x="7221273" y="20767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1" name="Google Shape;351;p30"/>
          <p:cNvSpPr/>
          <p:nvPr/>
        </p:nvSpPr>
        <p:spPr>
          <a:xfrm flipH="1">
            <a:off x="6687693" y="26157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2" name="Google Shape;352;p30"/>
          <p:cNvSpPr/>
          <p:nvPr/>
        </p:nvSpPr>
        <p:spPr>
          <a:xfrm>
            <a:off x="6687320" y="27572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3" name="Google Shape;353;p30"/>
          <p:cNvSpPr txBox="1"/>
          <p:nvPr/>
        </p:nvSpPr>
        <p:spPr>
          <a:xfrm>
            <a:off x="7972842" y="1893125"/>
            <a:ext cx="538200" cy="2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UI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4" name="Google Shape;354;p30"/>
          <p:cNvSpPr txBox="1"/>
          <p:nvPr/>
        </p:nvSpPr>
        <p:spPr>
          <a:xfrm>
            <a:off x="7987784" y="3321800"/>
            <a:ext cx="1136400" cy="40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Display test result to user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5" name="Google Shape;355;p30"/>
          <p:cNvCxnSpPr/>
          <p:nvPr/>
        </p:nvCxnSpPr>
        <p:spPr>
          <a:xfrm>
            <a:off x="8371898" y="2068908"/>
            <a:ext cx="639000" cy="660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56" name="Google Shape;356;p30"/>
          <p:cNvSpPr/>
          <p:nvPr/>
        </p:nvSpPr>
        <p:spPr>
          <a:xfrm flipH="1">
            <a:off x="7838318" y="260790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57" name="Google Shape;357;p30"/>
          <p:cNvSpPr/>
          <p:nvPr/>
        </p:nvSpPr>
        <p:spPr>
          <a:xfrm>
            <a:off x="7837945" y="2749488"/>
            <a:ext cx="1185000" cy="1281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Issues Faced</a:t>
            </a:r>
            <a:endParaRPr/>
          </a:p>
        </p:txBody>
      </p:sp>
      <p:sp>
        <p:nvSpPr>
          <p:cNvPr id="363" name="Google Shape;363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All the FileWatcher event are created in Main thread Pool so  it can not be destroyed.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DLL changing multiple time of same project so event is fired many times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Same DLL is present in 2 different location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Sending data back from event to the UI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34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Aim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Modules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Sample Output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Project Flow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301" y="3725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Issues Faced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Aim</a:t>
            </a:r>
            <a:endParaRPr/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To Develop a Application which can watch any changes in project and execute its NUnit test cases by finding </a:t>
            </a:r>
            <a:r>
              <a:rPr lang="en-GB" sz="1800"/>
              <a:t>its</a:t>
            </a:r>
            <a:r>
              <a:rPr lang="en-GB" sz="1800"/>
              <a:t> test cases and showing the result back to the User in Pop-Up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Finding the change in project for the Given Source Control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4" name="Google Shape;254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5" name="Google Shape;255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Finding the corresponding test case in the given Source Control	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Google Shape;257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Executing Test case and displaying its result  to the User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Modules</a:t>
            </a:r>
            <a:endParaRPr/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Different Modules in the UT Monitor are as follow: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UI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FileWatcher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Driver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NunitFinder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RunNunit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XMLParser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Invoker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UI</a:t>
            </a:r>
            <a:endParaRPr/>
          </a:p>
        </p:txBody>
      </p:sp>
      <p:sp>
        <p:nvSpPr>
          <p:cNvPr id="269" name="Google Shape;269;p22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UI contains 2 elements 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SourceView for adding and removing source control from monitor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en-GB">
                <a:solidFill>
                  <a:srgbClr val="FFFFFF"/>
                </a:solidFill>
              </a:rPr>
              <a:t>DisplayResult is for showing result back to user for the changed project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0" name="Google Shape;270;p2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71" name="Google Shape;271;p22"/>
          <p:cNvPicPr preferRelativeResize="0"/>
          <p:nvPr/>
        </p:nvPicPr>
        <p:blipFill rotWithShape="1">
          <a:blip r:embed="rId3">
            <a:alphaModFix/>
          </a:blip>
          <a:srcRect b="33876" l="2517" r="55249" t="3689"/>
          <a:stretch/>
        </p:blipFill>
        <p:spPr>
          <a:xfrm>
            <a:off x="5031950" y="393750"/>
            <a:ext cx="2540750" cy="218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0870" y="2689495"/>
            <a:ext cx="1683125" cy="230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FileWatcher</a:t>
            </a:r>
            <a:endParaRPr/>
          </a:p>
        </p:txBody>
      </p:sp>
      <p:sp>
        <p:nvSpPr>
          <p:cNvPr id="278" name="Google Shape;278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FileWatcher class contain function which will call the FileSystemWatcher which will watch the given directory and see for all changes and will fire a event whenever it detects a change in file.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This change is then filtered by the DLL Filter class which will only allow project DLL go for the further process to the Driver Class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Driver</a:t>
            </a:r>
            <a:endParaRPr/>
          </a:p>
        </p:txBody>
      </p:sp>
      <p:sp>
        <p:nvSpPr>
          <p:cNvPr id="284" name="Google Shape;284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Driver Class gets the Project DLL location from the FileWatcher class and perform the finding of the NUnit test cases, executing them and getting its result from the test file.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 will finally return the test data </a:t>
            </a:r>
            <a:r>
              <a:rPr lang="en-GB">
                <a:solidFill>
                  <a:srgbClr val="FFFFFF"/>
                </a:solidFill>
              </a:rPr>
              <a:t>Dictionary</a:t>
            </a:r>
            <a:r>
              <a:rPr lang="en-GB">
                <a:solidFill>
                  <a:srgbClr val="FFFFFF"/>
                </a:solidFill>
              </a:rPr>
              <a:t> back to the UI which will display it to the user.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NUnitFinder</a:t>
            </a:r>
            <a:endParaRPr/>
          </a:p>
        </p:txBody>
      </p:sp>
      <p:sp>
        <p:nvSpPr>
          <p:cNvPr id="290" name="Google Shape;290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 gets the project name and source control location to find the test case in the given source control.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 will return the location of where the test cases are present in the given Source Control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